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94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55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8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3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7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94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2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53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DE4B6-3C3D-4982-9EC8-B2D84D6F6C77}" type="datetimeFigureOut">
              <a:rPr lang="en-US" smtClean="0"/>
              <a:t>9/11/2023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1A49A-0648-4767-9B0F-5E58801893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437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그림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716" y="629745"/>
            <a:ext cx="3428868" cy="4849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2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URAIWAN KHAOPHONG/LGETH STANDARD PART (A/C)(uraiwan.khaophong@lge.com)</dc:creator>
  <cp:lastModifiedBy>URAIWAN KHAOPHONG/LGETH STANDARD PART (A/C)(uraiwan.khaophong@lge.com)</cp:lastModifiedBy>
  <cp:revision>24</cp:revision>
  <dcterms:created xsi:type="dcterms:W3CDTF">2023-09-11T07:07:23Z</dcterms:created>
  <dcterms:modified xsi:type="dcterms:W3CDTF">2023-09-11T07:40:42Z</dcterms:modified>
</cp:coreProperties>
</file>