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41" d="100"/>
          <a:sy n="41" d="100"/>
        </p:scale>
        <p:origin x="36" y="10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2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3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90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0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1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5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6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4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2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9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236DF-63DB-415A-9A4F-2D97540AAB5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108D1-89FD-4DEB-91DB-DC33A32E6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9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100" y="1010055"/>
            <a:ext cx="3595815" cy="5044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620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URAIWAN KHAOPHONG/LGETH STANDARD PART (A/C)(uraiwan.khaophong@lge.com)</dc:creator>
  <cp:lastModifiedBy>URAIWAN KHAOPHONG/LGETH STANDARD PART (A/C)(uraiwan.khaophong@lge.com)</cp:lastModifiedBy>
  <cp:revision>2</cp:revision>
  <dcterms:created xsi:type="dcterms:W3CDTF">2023-09-11T07:45:59Z</dcterms:created>
  <dcterms:modified xsi:type="dcterms:W3CDTF">2023-09-11T07:50:21Z</dcterms:modified>
</cp:coreProperties>
</file>